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rikakov@gmail.co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arikakov@gmail.com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canaliz.blogspot.ru/" TargetMode="External"/><Relationship Id="rId2" Type="http://schemas.openxmlformats.org/officeDocument/2006/relationships/hyperlink" Target="mailto:marikakov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ВВОДНАЯ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Доцент Ковальская Марика Ивановна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8014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3284984"/>
            <a:ext cx="7772400" cy="1362075"/>
          </a:xfrm>
        </p:spPr>
        <p:txBody>
          <a:bodyPr/>
          <a:lstStyle/>
          <a:p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dirty="0" smtClean="0">
                <a:hlinkClick r:id="rId2"/>
              </a:rPr>
              <a:t>marikakov@gmail.com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skype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marika_kov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1052736"/>
            <a:ext cx="7772400" cy="1500187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ru-RU" sz="4000" b="1" cap="all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Блог: </a:t>
            </a:r>
            <a:r>
              <a:rPr lang="en-US" sz="4000" b="1" cap="all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http</a:t>
            </a:r>
            <a:r>
              <a:rPr lang="en-US" sz="4000" b="1" cap="all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://</a:t>
            </a:r>
            <a:r>
              <a:rPr lang="en-US" sz="4000" b="1" cap="all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fcanaliz.blogspot.ru</a:t>
            </a:r>
            <a:endParaRPr lang="ru-RU" sz="4000" b="1" cap="all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941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dirty="0" smtClean="0"/>
              <a:t>Директору ИТТСУ</a:t>
            </a:r>
            <a:br>
              <a:rPr lang="ru-RU" sz="3600" dirty="0" smtClean="0"/>
            </a:br>
            <a:r>
              <a:rPr lang="ru-RU" sz="3600" dirty="0" err="1" smtClean="0"/>
              <a:t>П.Ф.Бестемьянову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                          Заявление</a:t>
            </a:r>
          </a:p>
          <a:p>
            <a:pPr marL="0" indent="0" algn="just">
              <a:buNone/>
            </a:pPr>
            <a:r>
              <a:rPr lang="ru-RU" dirty="0" smtClean="0"/>
              <a:t>       Я, Фамилия Имя Отчество, студент группы ТУП-511, согласен на изучение дисциплины «Функционально-стоимостной анализ системы и технологии управления персоналом» с применением дистанционных технологий и средств обучения.</a:t>
            </a:r>
          </a:p>
          <a:p>
            <a:pPr marL="0" indent="0" algn="just">
              <a:buNone/>
            </a:pPr>
            <a:r>
              <a:rPr lang="ru-RU" dirty="0" smtClean="0"/>
              <a:t>                                                     2 сентября 2015 г.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ПОДПИСЬ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0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714202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Задание </a:t>
            </a:r>
            <a:r>
              <a:rPr lang="ru-RU" sz="3600" dirty="0" smtClean="0"/>
              <a:t>1 (лекции)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Подготовить конспект №</a:t>
            </a:r>
            <a:r>
              <a:rPr lang="ru-RU" sz="3600" dirty="0" smtClean="0"/>
              <a:t>1, в котором отразить следующие вопросы: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История возникновения и развития ФСА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Единство функционального и стоимостного подходов при анализе и совершенствовании системы и технологии управления персоналом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Принципы ФСА, цели и задачи ФСА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Важнейшие термины ФСА системы и технологии управления персоналом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52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/>
          <a:lstStyle/>
          <a:p>
            <a:r>
              <a:rPr lang="ru-RU" dirty="0" smtClean="0"/>
              <a:t>Прислать конспект лекций №1 на мой </a:t>
            </a:r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dirty="0" smtClean="0">
                <a:hlinkClick r:id="rId2"/>
              </a:rPr>
              <a:t>marikakov@gmail.com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строго выполняя требования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244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теме сообщения указать </a:t>
            </a:r>
            <a:r>
              <a:rPr lang="en-US" dirty="0" smtClean="0"/>
              <a:t> - </a:t>
            </a:r>
            <a:r>
              <a:rPr lang="ru-RU" dirty="0" smtClean="0"/>
              <a:t>ТУП</a:t>
            </a:r>
            <a:r>
              <a:rPr lang="en-US" dirty="0" smtClean="0"/>
              <a:t>-511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Название файла с конспектом </a:t>
            </a:r>
            <a:r>
              <a:rPr lang="en-US" dirty="0" smtClean="0"/>
              <a:t>– </a:t>
            </a:r>
            <a:r>
              <a:rPr lang="ru-RU" dirty="0" smtClean="0"/>
              <a:t>Фамилия номер конспекта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Конспект оформляется в файле документ </a:t>
            </a:r>
            <a:r>
              <a:rPr lang="en-US" dirty="0" smtClean="0"/>
              <a:t>WORD</a:t>
            </a:r>
            <a:r>
              <a:rPr lang="ru-RU" dirty="0" smtClean="0"/>
              <a:t> </a:t>
            </a:r>
            <a:r>
              <a:rPr lang="ru-RU" dirty="0"/>
              <a:t>с расширением </a:t>
            </a:r>
            <a:r>
              <a:rPr lang="ru-RU" dirty="0" err="1"/>
              <a:t>doc</a:t>
            </a:r>
            <a:r>
              <a:rPr lang="ru-RU" dirty="0"/>
              <a:t> или </a:t>
            </a:r>
            <a:r>
              <a:rPr lang="ru-RU" dirty="0" err="1" smtClean="0"/>
              <a:t>docx</a:t>
            </a:r>
            <a:r>
              <a:rPr lang="ru-RU" dirty="0" smtClean="0"/>
              <a:t>, версия </a:t>
            </a:r>
            <a:r>
              <a:rPr lang="en-US" dirty="0" smtClean="0"/>
              <a:t>Office</a:t>
            </a:r>
            <a:r>
              <a:rPr lang="ru-RU" dirty="0" smtClean="0"/>
              <a:t> не выше 2007 года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491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Задание 1 (практика)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Завести аккаунт в </a:t>
            </a:r>
            <a:r>
              <a:rPr lang="en-US" dirty="0" err="1" smtClean="0"/>
              <a:t>Googl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Завести почтовый ящик на </a:t>
            </a:r>
            <a:r>
              <a:rPr lang="en-US" dirty="0" smtClean="0"/>
              <a:t>gmail.com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Прислать мне на </a:t>
            </a:r>
            <a:r>
              <a:rPr lang="en-US" dirty="0" smtClean="0"/>
              <a:t>e-mail</a:t>
            </a:r>
            <a:r>
              <a:rPr lang="ru-RU" dirty="0"/>
              <a:t>: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marikakov@gmail.com</a:t>
            </a:r>
            <a:r>
              <a:rPr lang="ru-RU" dirty="0" smtClean="0"/>
              <a:t> следующую информацию о вас: Фамилия, Имя, </a:t>
            </a:r>
            <a:r>
              <a:rPr lang="en-US" dirty="0" smtClean="0"/>
              <a:t>e-mail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Посетить мой блог «ФСА</a:t>
            </a:r>
            <a:r>
              <a:rPr lang="ru-RU" dirty="0" smtClean="0"/>
              <a:t>»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fcanaliz.blogspot.ru</a:t>
            </a:r>
            <a:r>
              <a:rPr lang="ru-RU" dirty="0" smtClean="0"/>
              <a:t> по моему приглашению, которое я вам вышлю на ваш </a:t>
            </a:r>
            <a:r>
              <a:rPr lang="en-US" dirty="0" smtClean="0"/>
              <a:t>e-mail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Ознакомиться с содержимым блога «ФСА»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fcanaliz.blogspot.ru</a:t>
            </a:r>
            <a:r>
              <a:rPr lang="ru-RU" smtClean="0"/>
              <a:t>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Подготовить вопросы, которые возникли по ходу выполнения этого задания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837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211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ВВОДНАЯ</vt:lpstr>
      <vt:lpstr>E-mail: marikakov@gmail.com skype: marika_kov</vt:lpstr>
      <vt:lpstr>Директору ИТТСУ П.Ф.Бестемьянову</vt:lpstr>
      <vt:lpstr>Задание 1 (лекции) Подготовить конспект №1, в котором отразить следующие вопросы: </vt:lpstr>
      <vt:lpstr>Прислать конспект лекций №1 на мой e-mail: marikakov@gmail.com строго выполняя требования  </vt:lpstr>
      <vt:lpstr>ТРЕБОВАНИЯ:</vt:lpstr>
      <vt:lpstr>Задание 1 (практика)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ФСА</dc:title>
  <dc:creator>Марика</dc:creator>
  <cp:lastModifiedBy>Марика Ивановна Ковальская</cp:lastModifiedBy>
  <cp:revision>7</cp:revision>
  <dcterms:created xsi:type="dcterms:W3CDTF">2015-09-01T17:28:45Z</dcterms:created>
  <dcterms:modified xsi:type="dcterms:W3CDTF">2015-09-01T19:41:18Z</dcterms:modified>
</cp:coreProperties>
</file>